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8" r:id="rId6"/>
    <p:sldId id="264" r:id="rId7"/>
    <p:sldId id="266" r:id="rId8"/>
    <p:sldId id="261" r:id="rId9"/>
    <p:sldId id="262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3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64161B-0895-4F82-92C1-7BE6D7AF690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10.hrsdc.gc.ca/es/English/search_occupation_name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0.hrsdc.gc.ca/es/English/search_occupation_name.asp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4290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Introduction:  My Career Research (Sample PPT)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57864"/>
            <a:ext cx="7581900" cy="2542736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Slide 1 should be the Job title you are researching:  Carpenter, Nurse, etc.</a:t>
            </a:r>
          </a:p>
          <a:p>
            <a:pPr algn="l"/>
            <a:r>
              <a:rPr lang="en-US" sz="2400" dirty="0"/>
              <a:t>It must also display the National Occupational Classification number (NOC) the government uses for the career.  </a:t>
            </a:r>
            <a:r>
              <a:rPr lang="en-US" sz="3200" b="1" dirty="0"/>
              <a:t>Example:  Teacher, NOC: 4031</a:t>
            </a:r>
            <a:endParaRPr lang="en-US" sz="24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5105400"/>
            <a:ext cx="4876800" cy="6858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By  Student Name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5791200"/>
            <a:ext cx="8458200" cy="6858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Coop 120		January 17, 2018		Mr. Mulligan</a:t>
            </a:r>
          </a:p>
        </p:txBody>
      </p:sp>
    </p:spTree>
    <p:extLst>
      <p:ext uri="{BB962C8B-B14F-4D97-AF65-F5344CB8AC3E}">
        <p14:creationId xmlns:p14="http://schemas.microsoft.com/office/powerpoint/2010/main" val="293881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731600-39BC-4756-92FF-9905D2E6F658}"/>
              </a:ext>
            </a:extLst>
          </p:cNvPr>
          <p:cNvSpPr txBox="1"/>
          <p:nvPr/>
        </p:nvSpPr>
        <p:spPr>
          <a:xfrm>
            <a:off x="381000" y="12192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2 graph: 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http://www10.hrsdc.gc.ca/es/English/search_occupation_name.aspx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3 Picture: 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http://www10.hrsdc.gc.ca/es/English/search_occupation_name.aspx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4-Info: 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http://www10.hrsdc.gc.ca/es/English/search_occupation_name.aspx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357021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76" y="103414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Job Description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E17F09E-9020-4C0D-9734-37EBAB9B9335}"/>
              </a:ext>
            </a:extLst>
          </p:cNvPr>
          <p:cNvSpPr txBox="1">
            <a:spLocks/>
          </p:cNvSpPr>
          <p:nvPr/>
        </p:nvSpPr>
        <p:spPr>
          <a:xfrm>
            <a:off x="533400" y="1110343"/>
            <a:ext cx="7854696" cy="5290457"/>
          </a:xfrm>
          <a:prstGeom prst="rect">
            <a:avLst/>
          </a:prstGeom>
        </p:spPr>
        <p:txBody>
          <a:bodyPr vert="horz" lIns="0" rIns="18288">
            <a:normAutofit fontScale="400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5000" dirty="0"/>
              <a:t>What are the major responsibilities</a:t>
            </a:r>
            <a:endParaRPr lang="en-US" sz="11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1000" dirty="0"/>
              <a:t>What skills are needed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1000" dirty="0"/>
              <a:t>What tools are required – do you need to own them?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1000" dirty="0"/>
              <a:t>Photos of you at work/ or the typical job environment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dirty="0"/>
              <a:t>Where did you research the answers from </a:t>
            </a:r>
            <a:r>
              <a:rPr lang="en-US" u="sng" dirty="0">
                <a:hlinkClick r:id="rId2"/>
              </a:rPr>
              <a:t>http://www10.hrsdc.gc.ca/es/English/search_occupation_name.aspx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938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48" y="457200"/>
            <a:ext cx="785164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Necessary Qualifications </a:t>
            </a:r>
            <a:br>
              <a:rPr lang="en-US" dirty="0"/>
            </a:br>
            <a:r>
              <a:rPr lang="en-US" dirty="0"/>
              <a:t>– </a:t>
            </a:r>
            <a:r>
              <a:rPr lang="en-US" sz="3600" dirty="0"/>
              <a:t>and how to get them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8768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What post-secondary education is required?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What are the entrance requirements?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How long is the program, what are the costs, What schools offer the required programs in NB.  IN at least 3 other provinces. – what are the application deadlines to apply?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Research funding options to pay it for you:  bursaries, scholarships (see guidance), student loans.  - know your options</a:t>
            </a:r>
          </a:p>
        </p:txBody>
      </p:sp>
    </p:spTree>
    <p:extLst>
      <p:ext uri="{BB962C8B-B14F-4D97-AF65-F5344CB8AC3E}">
        <p14:creationId xmlns:p14="http://schemas.microsoft.com/office/powerpoint/2010/main" val="146927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8768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What qualifications beyond the schooling is required? (like licensing, certification, union membership, apprenticeship hours on task?  What are the costs associated with these?...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What is the starting salary for this job (remember starting salary is </a:t>
            </a:r>
            <a:r>
              <a:rPr lang="en-US" sz="4000" b="1" u="sng" dirty="0"/>
              <a:t>NOT</a:t>
            </a:r>
            <a:r>
              <a:rPr lang="en-US" sz="4000" dirty="0"/>
              <a:t> the average salary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9FF5C1-BAD1-4A53-90BA-E4F80367A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448" y="22860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Necessary Qualifications </a:t>
            </a:r>
            <a:br>
              <a:rPr lang="en-US" dirty="0"/>
            </a:br>
            <a:r>
              <a:rPr lang="en-US" dirty="0"/>
              <a:t>– </a:t>
            </a:r>
            <a:r>
              <a:rPr lang="en-US" sz="4000" dirty="0"/>
              <a:t>Continued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101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848" y="239486"/>
            <a:ext cx="7699248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/>
              <a:t>Opportunities or Demand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30086"/>
            <a:ext cx="7854696" cy="5246914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800" dirty="0"/>
              <a:t>Research the </a:t>
            </a:r>
            <a:r>
              <a:rPr lang="en-US" sz="4800" dirty="0" err="1"/>
              <a:t>Jobbank</a:t>
            </a:r>
            <a:r>
              <a:rPr lang="en-US" sz="4800" dirty="0"/>
              <a:t> to find what the prospects of getting employment in the field is for NB and at least 3 other provinces in Canada.  If you wish you can also look internationally (but you will also need to look at international qualifications as they may be different.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947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176" y="121920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Changes in career due to technology?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267200"/>
          </a:xfrm>
        </p:spPr>
        <p:txBody>
          <a:bodyPr>
            <a:normAutofit/>
          </a:bodyPr>
          <a:lstStyle/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4000" dirty="0"/>
              <a:t>When, where and how was this job first done?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4000" dirty="0"/>
              <a:t>Describe a few major changes in the field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4000" dirty="0"/>
              <a:t>Describe a few current innovations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6942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691" y="68580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Highlights from your Placement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854696" cy="5257800"/>
          </a:xfrm>
        </p:spPr>
        <p:txBody>
          <a:bodyPr>
            <a:normAutofit/>
          </a:bodyPr>
          <a:lstStyle/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9BEA00-F059-4BB5-8673-26144D447FEC}"/>
              </a:ext>
            </a:extLst>
          </p:cNvPr>
          <p:cNvSpPr txBox="1"/>
          <p:nvPr/>
        </p:nvSpPr>
        <p:spPr>
          <a:xfrm>
            <a:off x="685800" y="1752600"/>
            <a:ext cx="78516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What were your expectations when you started?  Have they changed?  Why do you think that 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How has this experience changed your future goals?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Include a </a:t>
            </a:r>
            <a:r>
              <a:rPr lang="en-US" sz="3600" i="1" dirty="0"/>
              <a:t>word it out </a:t>
            </a:r>
            <a:r>
              <a:rPr lang="en-US" sz="3600" dirty="0"/>
              <a:t>slide of the skills you have learned or improved since you started co-op.</a:t>
            </a:r>
          </a:p>
        </p:txBody>
      </p:sp>
    </p:spTree>
    <p:extLst>
      <p:ext uri="{BB962C8B-B14F-4D97-AF65-F5344CB8AC3E}">
        <p14:creationId xmlns:p14="http://schemas.microsoft.com/office/powerpoint/2010/main" val="4235332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91883"/>
            <a:ext cx="8686800" cy="559862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46176" y="228600"/>
            <a:ext cx="7851648" cy="914400"/>
          </a:xfrm>
        </p:spPr>
        <p:txBody>
          <a:bodyPr/>
          <a:lstStyle/>
          <a:p>
            <a:pPr algn="ctr"/>
            <a:r>
              <a:rPr lang="en-US" dirty="0"/>
              <a:t>My Skills </a:t>
            </a:r>
            <a:r>
              <a:rPr lang="en-US" b="0" i="1" dirty="0"/>
              <a:t>Word-it-out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7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12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37541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460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Wingdings 2</vt:lpstr>
      <vt:lpstr>Flow</vt:lpstr>
      <vt:lpstr>Introduction:  My Career Research (Sample PPT) </vt:lpstr>
      <vt:lpstr>Job Description</vt:lpstr>
      <vt:lpstr>Necessary Qualifications  – and how to get them</vt:lpstr>
      <vt:lpstr>Necessary Qualifications  – Continued</vt:lpstr>
      <vt:lpstr>Opportunities or Demand</vt:lpstr>
      <vt:lpstr>Changes in career due to technology?</vt:lpstr>
      <vt:lpstr>Highlights from your Placement</vt:lpstr>
      <vt:lpstr>My Skills Word-it-out page</vt:lpstr>
      <vt:lpstr>Questions?</vt:lpstr>
      <vt:lpstr>Sources</vt:lpstr>
    </vt:vector>
  </TitlesOfParts>
  <Company>ED18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Cooperative Education Experience</dc:title>
  <dc:creator>Mulligan, Malcolm     (ASD-W)</dc:creator>
  <cp:lastModifiedBy>Mulligan, Malcolm     (ASD-W)</cp:lastModifiedBy>
  <cp:revision>16</cp:revision>
  <dcterms:created xsi:type="dcterms:W3CDTF">2013-11-26T14:05:03Z</dcterms:created>
  <dcterms:modified xsi:type="dcterms:W3CDTF">2019-10-01T19:30:20Z</dcterms:modified>
</cp:coreProperties>
</file>