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4" r:id="rId9"/>
    <p:sldId id="266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4161B-0895-4F82-92C1-7BE6D7AF6903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A7356-4C8D-4138-BF8E-57C1030461B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4161B-0895-4F82-92C1-7BE6D7AF6903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A7356-4C8D-4138-BF8E-57C1030461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4161B-0895-4F82-92C1-7BE6D7AF6903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A7356-4C8D-4138-BF8E-57C1030461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4161B-0895-4F82-92C1-7BE6D7AF6903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A7356-4C8D-4138-BF8E-57C1030461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4161B-0895-4F82-92C1-7BE6D7AF6903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A7356-4C8D-4138-BF8E-57C1030461B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4161B-0895-4F82-92C1-7BE6D7AF6903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A7356-4C8D-4138-BF8E-57C1030461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4161B-0895-4F82-92C1-7BE6D7AF6903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A7356-4C8D-4138-BF8E-57C1030461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4161B-0895-4F82-92C1-7BE6D7AF6903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A7356-4C8D-4138-BF8E-57C1030461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4161B-0895-4F82-92C1-7BE6D7AF6903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A7356-4C8D-4138-BF8E-57C1030461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4161B-0895-4F82-92C1-7BE6D7AF6903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A7356-4C8D-4138-BF8E-57C1030461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4161B-0895-4F82-92C1-7BE6D7AF6903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DDA7356-4C8D-4138-BF8E-57C1030461B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564161B-0895-4F82-92C1-7BE6D7AF6903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DDA7356-4C8D-4138-BF8E-57C1030461BF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990600"/>
            <a:ext cx="7851648" cy="1828800"/>
          </a:xfrm>
        </p:spPr>
        <p:txBody>
          <a:bodyPr/>
          <a:lstStyle/>
          <a:p>
            <a:pPr algn="ctr"/>
            <a:r>
              <a:rPr lang="en-US" dirty="0"/>
              <a:t>My Cooperative Education Experience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895600"/>
            <a:ext cx="5334000" cy="1343464"/>
          </a:xfrm>
        </p:spPr>
        <p:txBody>
          <a:bodyPr>
            <a:normAutofit/>
          </a:bodyPr>
          <a:lstStyle/>
          <a:p>
            <a:pPr algn="l"/>
            <a:r>
              <a:rPr lang="en-US" sz="2800" dirty="0"/>
              <a:t>A showcase about my work placement in the field of Teaching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219200" y="4267200"/>
            <a:ext cx="4876800" cy="685800"/>
          </a:xfrm>
          <a:prstGeom prst="rect">
            <a:avLst/>
          </a:prstGeom>
        </p:spPr>
        <p:txBody>
          <a:bodyPr vert="horz" lIns="0" rIns="18288">
            <a:norm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/>
              <a:t>By  Student Name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04800" y="5791200"/>
            <a:ext cx="8458200" cy="685800"/>
          </a:xfrm>
          <a:prstGeom prst="rect">
            <a:avLst/>
          </a:prstGeom>
        </p:spPr>
        <p:txBody>
          <a:bodyPr vert="horz" lIns="0" rIns="18288">
            <a:norm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400" dirty="0"/>
              <a:t>Coop 120		January 17, 2018		Mr. Mulligan</a:t>
            </a:r>
          </a:p>
        </p:txBody>
      </p:sp>
    </p:spTree>
    <p:extLst>
      <p:ext uri="{BB962C8B-B14F-4D97-AF65-F5344CB8AC3E}">
        <p14:creationId xmlns:p14="http://schemas.microsoft.com/office/powerpoint/2010/main" val="29388176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0"/>
            <a:ext cx="7851648" cy="1828800"/>
          </a:xfrm>
        </p:spPr>
        <p:txBody>
          <a:bodyPr>
            <a:normAutofit/>
          </a:bodyPr>
          <a:lstStyle/>
          <a:p>
            <a:pPr algn="ctr"/>
            <a:r>
              <a:rPr lang="en-US" sz="12000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337541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7851648" cy="990600"/>
          </a:xfrm>
        </p:spPr>
        <p:txBody>
          <a:bodyPr>
            <a:normAutofit/>
          </a:bodyPr>
          <a:lstStyle/>
          <a:p>
            <a:pPr algn="l"/>
            <a:r>
              <a:rPr lang="en-US" sz="6000" dirty="0"/>
              <a:t>Introduction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676400"/>
            <a:ext cx="7854696" cy="4419600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600" dirty="0"/>
              <a:t>My Career Choice:  career / job title</a:t>
            </a:r>
          </a:p>
          <a:p>
            <a:pPr algn="l"/>
            <a:endParaRPr lang="en-US" sz="36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600" dirty="0"/>
              <a:t>My Professional Portfolio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400" dirty="0"/>
              <a:t>Place your portfolio on the desk 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400" dirty="0"/>
              <a:t>You may open it if you wish </a:t>
            </a:r>
            <a:r>
              <a:rPr lang="en-US" dirty="0"/>
              <a:t>(more on this below)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49382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85800"/>
            <a:ext cx="7851648" cy="1828800"/>
          </a:xfrm>
        </p:spPr>
        <p:txBody>
          <a:bodyPr/>
          <a:lstStyle/>
          <a:p>
            <a:pPr algn="l"/>
            <a:r>
              <a:rPr lang="en-US" dirty="0"/>
              <a:t>My Placement Organization  (Name)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9658" y="2826435"/>
            <a:ext cx="7854696" cy="3345765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5400" dirty="0"/>
              <a:t>A day in the life</a:t>
            </a:r>
            <a:r>
              <a:rPr lang="en-US" sz="4400" dirty="0"/>
              <a:t> </a:t>
            </a:r>
            <a:r>
              <a:rPr lang="en-US" sz="3600" dirty="0"/>
              <a:t>of a Teacher: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4400" dirty="0"/>
              <a:t>Describe a typical day </a:t>
            </a:r>
            <a:r>
              <a:rPr lang="en-US" sz="3600" dirty="0"/>
              <a:t>and 1 or 2 stories from your time at your placement</a:t>
            </a:r>
          </a:p>
        </p:txBody>
      </p:sp>
    </p:spTree>
    <p:extLst>
      <p:ext uri="{BB962C8B-B14F-4D97-AF65-F5344CB8AC3E}">
        <p14:creationId xmlns:p14="http://schemas.microsoft.com/office/powerpoint/2010/main" val="2823084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85800"/>
            <a:ext cx="7851648" cy="18288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Highlights of my Placement at Leo Hayes High School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895600"/>
            <a:ext cx="7854696" cy="3276600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4000" dirty="0"/>
              <a:t>Show some pictures with some brief notes on the PowerPoint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4000" dirty="0"/>
              <a:t>It is OK to have a few slides here</a:t>
            </a:r>
          </a:p>
        </p:txBody>
      </p:sp>
    </p:spTree>
    <p:extLst>
      <p:ext uri="{BB962C8B-B14F-4D97-AF65-F5344CB8AC3E}">
        <p14:creationId xmlns:p14="http://schemas.microsoft.com/office/powerpoint/2010/main" val="1469279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762000"/>
            <a:ext cx="7851648" cy="1828800"/>
          </a:xfrm>
        </p:spPr>
        <p:txBody>
          <a:bodyPr/>
          <a:lstStyle/>
          <a:p>
            <a:pPr algn="l"/>
            <a:r>
              <a:rPr lang="en-US" dirty="0"/>
              <a:t>Skills I learned at my placement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743200"/>
            <a:ext cx="7854696" cy="3352800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4000" dirty="0"/>
              <a:t>Highlight some of the skills you learned at the placement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4000" dirty="0"/>
              <a:t>Be sure to include a </a:t>
            </a:r>
            <a:r>
              <a:rPr lang="en-US" sz="4000" b="1" i="1" dirty="0" err="1"/>
              <a:t>Wordle</a:t>
            </a:r>
            <a:r>
              <a:rPr lang="en-US" sz="4000" dirty="0"/>
              <a:t> slide.</a:t>
            </a:r>
          </a:p>
        </p:txBody>
      </p:sp>
    </p:spTree>
    <p:extLst>
      <p:ext uri="{BB962C8B-B14F-4D97-AF65-F5344CB8AC3E}">
        <p14:creationId xmlns:p14="http://schemas.microsoft.com/office/powerpoint/2010/main" val="2771019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191883"/>
            <a:ext cx="8686800" cy="5598627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46176" y="457200"/>
            <a:ext cx="7851648" cy="914400"/>
          </a:xfrm>
        </p:spPr>
        <p:txBody>
          <a:bodyPr/>
          <a:lstStyle/>
          <a:p>
            <a:pPr algn="ctr"/>
            <a:r>
              <a:rPr lang="en-US" dirty="0"/>
              <a:t>My Skills </a:t>
            </a:r>
            <a:r>
              <a:rPr lang="en-US" b="0" i="1" dirty="0" err="1"/>
              <a:t>Wordle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170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7851648" cy="9906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000" dirty="0"/>
              <a:t>My Professional Portfolio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676400"/>
            <a:ext cx="7854696" cy="4419600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4800" dirty="0"/>
              <a:t>My Professional Portfolio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400" dirty="0"/>
              <a:t>Showcase your portfolio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400" dirty="0"/>
              <a:t>Provide a sample of something from your portfolio that you are proud of.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200" dirty="0"/>
              <a:t>See next 2 slides for contents of Portfolio</a:t>
            </a:r>
          </a:p>
        </p:txBody>
      </p:sp>
    </p:spTree>
    <p:extLst>
      <p:ext uri="{BB962C8B-B14F-4D97-AF65-F5344CB8AC3E}">
        <p14:creationId xmlns:p14="http://schemas.microsoft.com/office/powerpoint/2010/main" val="11694795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851648" cy="990600"/>
          </a:xfrm>
        </p:spPr>
        <p:txBody>
          <a:bodyPr>
            <a:normAutofit/>
          </a:bodyPr>
          <a:lstStyle/>
          <a:p>
            <a:pPr algn="l"/>
            <a:r>
              <a:rPr lang="en-US" sz="6000" dirty="0"/>
              <a:t>Portfolio Contents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219200"/>
            <a:ext cx="7854696" cy="5257800"/>
          </a:xfrm>
        </p:spPr>
        <p:txBody>
          <a:bodyPr>
            <a:normAutofit lnSpcReduction="1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/>
              <a:t>Must be professional in appearance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/>
              <a:t>Title Page &amp; Table of contents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/>
              <a:t>Introduction letter/Mission statement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/>
              <a:t>Updated resume 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600" dirty="0"/>
              <a:t>to include skills learned at Co-op placement</a:t>
            </a:r>
          </a:p>
          <a:p>
            <a:pPr marR="45720" lvl="1" indent="-457200" algn="l">
              <a:buClr>
                <a:schemeClr val="accent3"/>
              </a:buClr>
              <a:buSzPct val="95000"/>
              <a:buFont typeface="Arial" panose="020B0604020202020204" pitchFamily="34" charset="0"/>
              <a:buChar char="•"/>
            </a:pPr>
            <a:r>
              <a:rPr lang="en-US" sz="3200" dirty="0"/>
              <a:t>Letter of Reference</a:t>
            </a:r>
            <a:r>
              <a:rPr lang="en-US" sz="2000" dirty="0"/>
              <a:t> </a:t>
            </a:r>
            <a:r>
              <a:rPr lang="en-US" dirty="0"/>
              <a:t>(From supervisor(s))</a:t>
            </a:r>
          </a:p>
          <a:p>
            <a:pPr marR="45720" lvl="1" indent="-457200" algn="l">
              <a:buClr>
                <a:schemeClr val="accent3"/>
              </a:buClr>
              <a:buSzPct val="95000"/>
              <a:buFont typeface="Arial" panose="020B0604020202020204" pitchFamily="34" charset="0"/>
              <a:buChar char="•"/>
            </a:pPr>
            <a:r>
              <a:rPr lang="en-US" sz="3200" dirty="0"/>
              <a:t>Letter of Thanks (To supervisor(s))</a:t>
            </a:r>
            <a:endParaRPr lang="en-US" sz="3600" dirty="0"/>
          </a:p>
          <a:p>
            <a:pPr marR="45720" lvl="1" indent="-457200" algn="l">
              <a:buClr>
                <a:schemeClr val="accent3"/>
              </a:buClr>
              <a:buSzPct val="95000"/>
              <a:buFont typeface="Arial" panose="020B0604020202020204" pitchFamily="34" charset="0"/>
              <a:buChar char="•"/>
            </a:pPr>
            <a:r>
              <a:rPr lang="en-US" sz="3200" dirty="0"/>
              <a:t>Letter to future Co-Op students (hints)</a:t>
            </a:r>
          </a:p>
          <a:p>
            <a:pPr marR="45720" lvl="1" indent="-457200" algn="l">
              <a:buClr>
                <a:schemeClr val="accent3"/>
              </a:buClr>
              <a:buSzPct val="95000"/>
              <a:buFont typeface="Arial" panose="020B0604020202020204" pitchFamily="34" charset="0"/>
              <a:buChar char="•"/>
            </a:pPr>
            <a:r>
              <a:rPr lang="en-US" sz="3200" dirty="0"/>
              <a:t>Written responses to the 7 Self-Evaluation questions</a:t>
            </a:r>
          </a:p>
          <a:p>
            <a:pPr marR="45720" lvl="1" indent="-457200" algn="l">
              <a:buClr>
                <a:schemeClr val="accent3"/>
              </a:buClr>
              <a:buSzPct val="95000"/>
              <a:buFont typeface="Arial" panose="020B0604020202020204" pitchFamily="34" charset="0"/>
              <a:buChar char="•"/>
            </a:pPr>
            <a:endParaRPr lang="en-US" sz="3200" dirty="0"/>
          </a:p>
          <a:p>
            <a:pPr lvl="1" indent="-457200" algn="l">
              <a:buFont typeface="Arial" panose="020B0604020202020204" pitchFamily="34" charset="0"/>
              <a:buChar char="•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9694278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851648" cy="9906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000" dirty="0"/>
              <a:t>Portfolio Contents </a:t>
            </a:r>
            <a:r>
              <a:rPr lang="en-US" sz="4000" dirty="0"/>
              <a:t>Continued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219200"/>
            <a:ext cx="7854696" cy="5257800"/>
          </a:xfrm>
        </p:spPr>
        <p:txBody>
          <a:bodyPr>
            <a:normAutofit lnSpcReduction="10000"/>
          </a:bodyPr>
          <a:lstStyle/>
          <a:p>
            <a:pPr marR="45720" lvl="1" indent="-457200" algn="l">
              <a:buClr>
                <a:schemeClr val="accent3"/>
              </a:buClr>
              <a:buSzPct val="95000"/>
              <a:buFont typeface="Arial" panose="020B0604020202020204" pitchFamily="34" charset="0"/>
              <a:buChar char="•"/>
            </a:pPr>
            <a:r>
              <a:rPr lang="en-US" sz="3000" dirty="0"/>
              <a:t>Include your completed Log book with a tally of hours</a:t>
            </a:r>
          </a:p>
          <a:p>
            <a:pPr marR="45720" lvl="1" indent="-457200" algn="l">
              <a:buClr>
                <a:schemeClr val="accent3"/>
              </a:buClr>
              <a:buSzPct val="95000"/>
              <a:buFont typeface="Arial" panose="020B0604020202020204" pitchFamily="34" charset="0"/>
              <a:buChar char="•"/>
            </a:pPr>
            <a:r>
              <a:rPr lang="en-US" sz="3000" dirty="0"/>
              <a:t>Midterm/Final Evaluation from Employer</a:t>
            </a:r>
          </a:p>
          <a:p>
            <a:pPr marR="45720" lvl="1" indent="-457200" algn="l">
              <a:buClr>
                <a:schemeClr val="accent3"/>
              </a:buClr>
              <a:buSzPct val="95000"/>
              <a:buFont typeface="Arial" panose="020B0604020202020204" pitchFamily="34" charset="0"/>
              <a:buChar char="•"/>
            </a:pPr>
            <a:r>
              <a:rPr lang="en-US" sz="3000" dirty="0"/>
              <a:t>Visitation Monitoring Report from me</a:t>
            </a:r>
          </a:p>
          <a:p>
            <a:pPr marR="45720" lvl="1" indent="-457200" algn="l">
              <a:buClr>
                <a:schemeClr val="accent3"/>
              </a:buClr>
              <a:buSzPct val="95000"/>
              <a:buFont typeface="Arial" panose="020B0604020202020204" pitchFamily="34" charset="0"/>
              <a:buChar char="•"/>
            </a:pPr>
            <a:r>
              <a:rPr lang="en-US" sz="3000" dirty="0"/>
              <a:t>An Accomplishments section which includes certificates or awards, transcripts, samples of your work if applicable, and some pictures of you at work.</a:t>
            </a:r>
          </a:p>
          <a:p>
            <a:pPr marR="45720" lvl="1" indent="-457200" algn="l">
              <a:buClr>
                <a:schemeClr val="accent3"/>
              </a:buClr>
              <a:buSzPct val="95000"/>
              <a:buFont typeface="Arial" panose="020B0604020202020204" pitchFamily="34" charset="0"/>
              <a:buChar char="•"/>
            </a:pPr>
            <a:r>
              <a:rPr lang="en-US" sz="3000" dirty="0"/>
              <a:t>An Electronic copy of your Portfolio including all materials an employer would like to see.</a:t>
            </a:r>
          </a:p>
          <a:p>
            <a:pPr marR="45720" lvl="1" indent="-457200" algn="l">
              <a:buClr>
                <a:schemeClr val="accent3"/>
              </a:buClr>
              <a:buSzPct val="95000"/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1" indent="-457200" algn="l">
              <a:buFont typeface="Arial" panose="020B0604020202020204" pitchFamily="34" charset="0"/>
              <a:buChar char="•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2353320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40</TotalTime>
  <Words>295</Words>
  <Application>Microsoft Office PowerPoint</Application>
  <PresentationFormat>On-screen Show (4:3)</PresentationFormat>
  <Paragraphs>42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Constantia</vt:lpstr>
      <vt:lpstr>Wingdings 2</vt:lpstr>
      <vt:lpstr>Flow</vt:lpstr>
      <vt:lpstr>My Cooperative Education Experience</vt:lpstr>
      <vt:lpstr>Introduction</vt:lpstr>
      <vt:lpstr>My Placement Organization  (Name)</vt:lpstr>
      <vt:lpstr>Highlights of my Placement at Leo Hayes High School</vt:lpstr>
      <vt:lpstr>Skills I learned at my placement</vt:lpstr>
      <vt:lpstr>My Skills Wordle</vt:lpstr>
      <vt:lpstr>My Professional Portfolio</vt:lpstr>
      <vt:lpstr>Portfolio Contents</vt:lpstr>
      <vt:lpstr>Portfolio Contents Continued</vt:lpstr>
      <vt:lpstr>Questions?</vt:lpstr>
    </vt:vector>
  </TitlesOfParts>
  <Company>ED18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Cooperative Education Experience</dc:title>
  <dc:creator>Mulligan, Malcolm     (ASD-W)</dc:creator>
  <cp:lastModifiedBy>Mulligan, Malcolm     (ASD-W)</cp:lastModifiedBy>
  <cp:revision>5</cp:revision>
  <dcterms:created xsi:type="dcterms:W3CDTF">2013-11-26T14:05:03Z</dcterms:created>
  <dcterms:modified xsi:type="dcterms:W3CDTF">2018-10-01T18:38:33Z</dcterms:modified>
</cp:coreProperties>
</file>