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8" r:id="rId9"/>
    <p:sldId id="264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53" y="41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64161B-0895-4F82-92C1-7BE6D7AF690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828800"/>
          </a:xfrm>
        </p:spPr>
        <p:txBody>
          <a:bodyPr/>
          <a:lstStyle/>
          <a:p>
            <a:pPr algn="ctr"/>
            <a:r>
              <a:rPr lang="en-US" dirty="0"/>
              <a:t>My Cooperative Education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95600"/>
            <a:ext cx="5334000" cy="1343464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A showcase about my work placement in the field of Teaching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4267200"/>
            <a:ext cx="4876800" cy="6858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By  Student Name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5791200"/>
            <a:ext cx="8458200" cy="6858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Coop 120		January 17, 2018		Mr. Mulligan</a:t>
            </a:r>
          </a:p>
        </p:txBody>
      </p:sp>
    </p:spTree>
    <p:extLst>
      <p:ext uri="{BB962C8B-B14F-4D97-AF65-F5344CB8AC3E}">
        <p14:creationId xmlns:p14="http://schemas.microsoft.com/office/powerpoint/2010/main" val="293881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/>
              <a:t>Portfolio Contents </a:t>
            </a:r>
            <a:r>
              <a:rPr lang="en-US" sz="4000" dirty="0"/>
              <a:t>Continued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854696" cy="5257800"/>
          </a:xfrm>
        </p:spPr>
        <p:txBody>
          <a:bodyPr>
            <a:normAutofit lnSpcReduction="10000"/>
          </a:bodyPr>
          <a:lstStyle/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Include your completed Log book with a tally of hours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Midterm/Final Evaluation from Employer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Visitation Monitoring Report from me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An Accomplishments section which includes certificates or awards, transcripts, samples of your work if applicable, and some pictures of you at work.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An Electronic copy of your Portfolio including all materials an employer would like to see.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5332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12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3754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34BE8B-B220-4BEF-A068-A621A263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26592"/>
          </a:xfrm>
        </p:spPr>
        <p:txBody>
          <a:bodyPr/>
          <a:lstStyle/>
          <a:p>
            <a:pPr algn="ctr"/>
            <a:r>
              <a:rPr lang="en-US" dirty="0"/>
              <a:t>Elevator Pitch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E01A7-B097-402E-B5E6-ECC041E87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1828800"/>
            <a:ext cx="77724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30-60 second pitch to a prospective employer</a:t>
            </a:r>
          </a:p>
          <a:p>
            <a:r>
              <a:rPr lang="en-US" sz="3600" dirty="0"/>
              <a:t>Be sure to include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Enthusiastic introduction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Evidence of research (know what skills the employer needs in 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Well chosen examples of you using the skills successfully for an employers benefit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End with a question and a call to 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Smooth well-practiced 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3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/>
              <a:t>My Career Choice:  career / job title</a:t>
            </a:r>
          </a:p>
          <a:p>
            <a:pPr algn="l"/>
            <a:endParaRPr lang="en-US" sz="3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/>
              <a:t>My Professional Portfolio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Place your portfolio on the desk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You may open it if you wish </a:t>
            </a:r>
            <a:r>
              <a:rPr lang="en-US" dirty="0"/>
              <a:t>(more on this below)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938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My Placement Organization  (Name)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658" y="2826435"/>
            <a:ext cx="7854696" cy="334576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400" dirty="0"/>
              <a:t>A day in the life</a:t>
            </a:r>
            <a:r>
              <a:rPr lang="en-US" sz="4400" dirty="0"/>
              <a:t> </a:t>
            </a:r>
            <a:r>
              <a:rPr lang="en-US" sz="3600" dirty="0"/>
              <a:t>of a Teacher: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dirty="0"/>
              <a:t>Describe a typical day </a:t>
            </a:r>
            <a:r>
              <a:rPr lang="en-US" sz="3600" dirty="0"/>
              <a:t>and 1 or 2 stories from your time at your placement</a:t>
            </a:r>
          </a:p>
        </p:txBody>
      </p:sp>
    </p:spTree>
    <p:extLst>
      <p:ext uri="{BB962C8B-B14F-4D97-AF65-F5344CB8AC3E}">
        <p14:creationId xmlns:p14="http://schemas.microsoft.com/office/powerpoint/2010/main" val="282308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Highlights of my Placement at Leo Hayes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696" cy="3276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Show some pictures with some brief notes on the PowerPoint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It is OK to have a few slides here</a:t>
            </a:r>
          </a:p>
        </p:txBody>
      </p:sp>
    </p:spTree>
    <p:extLst>
      <p:ext uri="{BB962C8B-B14F-4D97-AF65-F5344CB8AC3E}">
        <p14:creationId xmlns:p14="http://schemas.microsoft.com/office/powerpoint/2010/main" val="146927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Skills I learned at my placement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352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Highlight some of the skills you learned at the placement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Be sure to include a </a:t>
            </a:r>
            <a:r>
              <a:rPr lang="en-US" sz="4000" b="1" i="1" dirty="0" err="1"/>
              <a:t>Wordle</a:t>
            </a:r>
            <a:r>
              <a:rPr lang="en-US" sz="4000" dirty="0"/>
              <a:t> slide.</a:t>
            </a:r>
          </a:p>
        </p:txBody>
      </p:sp>
    </p:spTree>
    <p:extLst>
      <p:ext uri="{BB962C8B-B14F-4D97-AF65-F5344CB8AC3E}">
        <p14:creationId xmlns:p14="http://schemas.microsoft.com/office/powerpoint/2010/main" val="277101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91883"/>
            <a:ext cx="8686800" cy="559862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46176" y="457200"/>
            <a:ext cx="7851648" cy="914400"/>
          </a:xfrm>
        </p:spPr>
        <p:txBody>
          <a:bodyPr/>
          <a:lstStyle/>
          <a:p>
            <a:pPr algn="ctr"/>
            <a:r>
              <a:rPr lang="en-US" dirty="0"/>
              <a:t>My Skills </a:t>
            </a:r>
            <a:r>
              <a:rPr lang="en-US" b="0" i="1" dirty="0" err="1"/>
              <a:t>Wordle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7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/>
              <a:t>My Professional Portfolio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800" dirty="0"/>
              <a:t>My Professional Portfolio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Showcase your portfolio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Provide a sample of something from your portfolio that you are proud of.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See next 2 slides for contents of Portfolio</a:t>
            </a:r>
          </a:p>
        </p:txBody>
      </p:sp>
    </p:spTree>
    <p:extLst>
      <p:ext uri="{BB962C8B-B14F-4D97-AF65-F5344CB8AC3E}">
        <p14:creationId xmlns:p14="http://schemas.microsoft.com/office/powerpoint/2010/main" val="116947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Portfolio Contents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854696" cy="52578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Must be professional in appearance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Title Page &amp; Table of contents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Introduction letter/Mission statement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Updated resume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to include skills learned at Co-op placement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/>
              <a:t>Letter of Reference</a:t>
            </a:r>
            <a:r>
              <a:rPr lang="en-US" sz="2000" dirty="0"/>
              <a:t> </a:t>
            </a:r>
            <a:r>
              <a:rPr lang="en-US" dirty="0"/>
              <a:t>(From supervisor(s))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/>
              <a:t>Letter of Thanks (To supervisor(s))</a:t>
            </a:r>
            <a:endParaRPr lang="en-US" sz="3600" dirty="0"/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/>
              <a:t>Letter to future Co-Op students (hints)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/>
              <a:t>Written responses to the 7 Self-Evaluation questions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69427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361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Flow</vt:lpstr>
      <vt:lpstr>My Cooperative Education Experience</vt:lpstr>
      <vt:lpstr>Elevator Pitch</vt:lpstr>
      <vt:lpstr>Introduction</vt:lpstr>
      <vt:lpstr>My Placement Organization  (Name)</vt:lpstr>
      <vt:lpstr>Highlights of my Placement at Leo Hayes High School</vt:lpstr>
      <vt:lpstr>Skills I learned at my placement</vt:lpstr>
      <vt:lpstr>My Skills Wordle</vt:lpstr>
      <vt:lpstr>My Professional Portfolio</vt:lpstr>
      <vt:lpstr>Portfolio Contents</vt:lpstr>
      <vt:lpstr>Portfolio Contents Continued</vt:lpstr>
      <vt:lpstr>Questions?</vt:lpstr>
    </vt:vector>
  </TitlesOfParts>
  <Company>ED18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Cooperative Education Experience</dc:title>
  <dc:creator>Mulligan, Malcolm     (ASD-W)</dc:creator>
  <cp:lastModifiedBy>Mulligan, Malcolm     (ASD-W)</cp:lastModifiedBy>
  <cp:revision>6</cp:revision>
  <dcterms:created xsi:type="dcterms:W3CDTF">2013-11-26T14:05:03Z</dcterms:created>
  <dcterms:modified xsi:type="dcterms:W3CDTF">2020-01-24T15:42:07Z</dcterms:modified>
</cp:coreProperties>
</file>